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E300E"/>
    <a:srgbClr val="001E5A"/>
    <a:srgbClr val="185A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4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5AFF7F-9C4C-44E3-BAC8-9AC226966658}" type="datetimeFigureOut">
              <a:rPr lang="en-US" smtClean="0"/>
              <a:t>2012-10-07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960BD1-AC36-467B-BC00-A312A47802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5565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097301-2186-4594-8250-BEE80862F1D4}" type="datetimeFigureOut">
              <a:rPr lang="en-US" smtClean="0"/>
              <a:t>2012-10-07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8C5FC2-CEEE-44C7-B650-FCCE223CAD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759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C5FC2-CEEE-44C7-B650-FCCE223CADE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664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C5FC2-CEEE-44C7-B650-FCCE223CADE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155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10-07-2012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FAM-12 Using the Familiarization Checklist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548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10-07-2012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FAM-12 Using the Familiarization Checklist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958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10-07-2012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FAM-12 Using the Familiarization Checklist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51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10-07-2012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FAM-12 Using the Familiarization Checklist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796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10-07-2012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FAM-12 Using the Familiarization Checklist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665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10-07-2012 TY2011 v1.0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FAM-12 Using the Familiarization Checklist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483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10-07-2012 TY2011 v1.0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FAM-12 Using the Familiarization Checklist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829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10-07-2012 TY2011 v1.0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FAM-12 Using the Familiarization Checklist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918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10-07-2012 TY2011 v1.0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FAM-12 Using the Familiarization Checklist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350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10-07-2012 TY2011 v1.0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FAM-12 Using the Familiarization Checklist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705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10-07-2012 TY2011 v1.0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FAM-12 Using the Familiarization Checklist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104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E300E"/>
            </a:gs>
            <a:gs pos="90000">
              <a:srgbClr val="0E300E"/>
            </a:gs>
            <a:gs pos="100000">
              <a:schemeClr val="bg1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10-07-2012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71800" y="6356350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FAM-12 Using the Familiarization Checklist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189ED1FC-257D-4421-9076-5D154B5CC5D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66" y="6707812"/>
            <a:ext cx="883334" cy="13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893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130425"/>
            <a:ext cx="8839200" cy="1470025"/>
          </a:xfrm>
        </p:spPr>
        <p:txBody>
          <a:bodyPr/>
          <a:lstStyle/>
          <a:p>
            <a:r>
              <a:rPr lang="en-US" dirty="0" smtClean="0"/>
              <a:t>Using the Familiarization Checklist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10-07-2012 TY2011 v1.0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FAM-12 Using the Familiarization Checklist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267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10-07-2012 TY2011 v1.0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FAM-12 Using the Familiarization Checklist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9ED1FC-257D-4421-9076-5D154B5CC5DC}" type="slidenum">
              <a:rPr lang="en-US" smtClean="0"/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62200" y="2362200"/>
            <a:ext cx="4608954" cy="186204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perspectiveContrastingRightFacing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11500" b="1" i="1" cap="all" dirty="0" smtClean="0">
                <a:ln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Demo</a:t>
            </a:r>
            <a:endParaRPr lang="en-US" sz="11500" b="1" i="1" cap="all" dirty="0">
              <a:ln/>
              <a:solidFill>
                <a:schemeClr val="accent3">
                  <a:lumMod val="60000"/>
                  <a:lumOff val="40000"/>
                </a:schemeClr>
              </a:solidFill>
              <a:effectLst>
                <a:glow rad="101600">
                  <a:schemeClr val="accent3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65483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Template Dark v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Template Dark v2</Template>
  <TotalTime>294</TotalTime>
  <Words>25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Presentation Template Dark v2</vt:lpstr>
      <vt:lpstr>Using the Familiarization Checklist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to TWO</dc:title>
  <dc:creator>HershAl</dc:creator>
  <cp:lastModifiedBy>Al H 509</cp:lastModifiedBy>
  <cp:revision>23</cp:revision>
  <cp:lastPrinted>2011-10-02T16:57:44Z</cp:lastPrinted>
  <dcterms:created xsi:type="dcterms:W3CDTF">2011-09-29T12:11:13Z</dcterms:created>
  <dcterms:modified xsi:type="dcterms:W3CDTF">2012-10-07T13:41:32Z</dcterms:modified>
</cp:coreProperties>
</file>